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6" r:id="rId2"/>
    <p:sldId id="367" r:id="rId3"/>
    <p:sldId id="368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>
        <p:scale>
          <a:sx n="140" d="100"/>
          <a:sy n="140" d="100"/>
        </p:scale>
        <p:origin x="-768" y="-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02.04.2021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  <a:endParaRPr lang="nb-NO" sz="1000" b="0" dirty="0">
              <a:solidFill>
                <a:schemeClr val="tx1"/>
              </a:solidFill>
              <a:latin typeface="Arial Black" pitchFamily="34" charset="0"/>
              <a:cs typeface="Arial" pitchFamily="34" charset="0"/>
            </a:endParaRP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 smtClean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 smtClean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 smtClean="0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 descr="Screen_201201_20131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71550"/>
            <a:ext cx="5724127" cy="3867893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OPARTGT041 Abu al-</a:t>
            </a:r>
            <a:r>
              <a:rPr lang="en-US" dirty="0" err="1" smtClean="0"/>
              <a:t>Duhur</a:t>
            </a:r>
            <a:r>
              <a:rPr lang="en-US" dirty="0" smtClean="0"/>
              <a:t> Airbase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5400000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7958534" y="121201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740352" y="1347614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solidFill>
                  <a:srgbClr val="FF0000"/>
                </a:solidFill>
                <a:latin typeface="Arial Black" pitchFamily="34" charset="0"/>
              </a:rPr>
              <a:t>41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lnSpcReduction="10000"/>
          </a:bodyPr>
          <a:lstStyle/>
          <a:p>
            <a:r>
              <a:rPr lang="nb-NO" sz="1050" dirty="0" smtClean="0"/>
              <a:t>WEAPONEERING</a:t>
            </a:r>
          </a:p>
          <a:p>
            <a:r>
              <a:rPr lang="en-GB" sz="1050" dirty="0" smtClean="0"/>
              <a:t>DPI1 A: Primary fuel storage,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DPI1 B: Primary fuel storage 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DPI1 C: Primary fuel storage 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DPI1 D: Primary fuel storage 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DPI1 E: Primary fuel storage,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DPI1 F: Primary fuel storage,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DPI2 A: Secondary fuel storage,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DPI2 B: Secondary fuel storage 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DPI3:  Primary ammo storage 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DPI4:  Secondary ammo storage 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DPI5:  Runway,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r>
              <a:rPr lang="en-GB" sz="1050" dirty="0" smtClean="0"/>
              <a:t>DPI6: Runway, 1x 500 </a:t>
            </a:r>
            <a:r>
              <a:rPr lang="en-GB" sz="1050" dirty="0" err="1" smtClean="0"/>
              <a:t>Ibs</a:t>
            </a:r>
            <a:r>
              <a:rPr lang="en-GB" sz="1050" dirty="0" smtClean="0"/>
              <a:t> bomb</a:t>
            </a:r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pPr algn="ctr"/>
            <a:endParaRPr lang="nb-NO" sz="1100" dirty="0" smtClean="0"/>
          </a:p>
          <a:p>
            <a:pPr algn="ctr"/>
            <a:endParaRPr lang="nb-NO" sz="1100" dirty="0" smtClean="0"/>
          </a:p>
          <a:p>
            <a:endParaRPr lang="pl-PL" sz="1100" dirty="0" smtClean="0"/>
          </a:p>
          <a:p>
            <a:endParaRPr lang="pl-PL" sz="1100" dirty="0" smtClean="0"/>
          </a:p>
          <a:p>
            <a:pPr algn="ctr"/>
            <a:endParaRPr lang="pl-PL" sz="1100" dirty="0" smtClean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371950"/>
            <a:ext cx="5724128" cy="648072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55000" lnSpcReduction="20000"/>
          </a:bodyPr>
          <a:lstStyle/>
          <a:p>
            <a:r>
              <a:rPr lang="nb-NO" sz="1200" dirty="0" smtClean="0"/>
              <a:t>Abu </a:t>
            </a:r>
            <a:r>
              <a:rPr lang="nb-NO" sz="1200" smtClean="0"/>
              <a:t>al-Duhur</a:t>
            </a:r>
            <a:r>
              <a:rPr lang="nb-NO" sz="1200" dirty="0" smtClean="0"/>
              <a:t> </a:t>
            </a:r>
            <a:r>
              <a:rPr lang="nb-NO" sz="1200" dirty="0" err="1" smtClean="0"/>
              <a:t>Airbase</a:t>
            </a:r>
            <a:r>
              <a:rPr lang="nb-NO" sz="1200" dirty="0" smtClean="0"/>
              <a:t>: The target </a:t>
            </a:r>
            <a:r>
              <a:rPr lang="nb-NO" sz="1200" dirty="0" err="1" smtClean="0"/>
              <a:t>complex</a:t>
            </a:r>
            <a:r>
              <a:rPr lang="nb-NO" sz="1200" dirty="0" smtClean="0"/>
              <a:t> is </a:t>
            </a:r>
            <a:r>
              <a:rPr lang="nb-NO" sz="1200" dirty="0" err="1" smtClean="0"/>
              <a:t>supported</a:t>
            </a:r>
            <a:r>
              <a:rPr lang="nb-NO" sz="1200" dirty="0" smtClean="0"/>
              <a:t> by 2 </a:t>
            </a:r>
            <a:r>
              <a:rPr lang="nb-NO" sz="1200" dirty="0" err="1" smtClean="0"/>
              <a:t>fuel</a:t>
            </a:r>
            <a:r>
              <a:rPr lang="nb-NO" sz="1200" dirty="0" smtClean="0"/>
              <a:t> </a:t>
            </a:r>
            <a:r>
              <a:rPr lang="nb-NO" sz="1200" dirty="0" err="1" smtClean="0"/>
              <a:t>storages</a:t>
            </a:r>
            <a:r>
              <a:rPr lang="nb-NO" sz="1200" dirty="0" smtClean="0"/>
              <a:t> and 2 </a:t>
            </a:r>
            <a:r>
              <a:rPr lang="nb-NO" sz="1200" dirty="0" err="1" smtClean="0"/>
              <a:t>ammo</a:t>
            </a:r>
            <a:r>
              <a:rPr lang="nb-NO" sz="1200" dirty="0" smtClean="0"/>
              <a:t> </a:t>
            </a:r>
            <a:r>
              <a:rPr lang="nb-NO" sz="1200" dirty="0" err="1" smtClean="0"/>
              <a:t>storages</a:t>
            </a:r>
            <a:r>
              <a:rPr lang="nb-NO" sz="1200" dirty="0" smtClean="0"/>
              <a:t>. </a:t>
            </a:r>
          </a:p>
          <a:p>
            <a:r>
              <a:rPr lang="nb-NO" sz="1200" b="1" u="sng" dirty="0" smtClean="0"/>
              <a:t>EFFECTS:</a:t>
            </a:r>
          </a:p>
          <a:p>
            <a:r>
              <a:rPr lang="nb-NO" sz="1200" b="1" dirty="0" smtClean="0"/>
              <a:t>Runway</a:t>
            </a:r>
            <a:r>
              <a:rPr lang="nb-NO" sz="1200" dirty="0" smtClean="0"/>
              <a:t>: Hits </a:t>
            </a:r>
            <a:r>
              <a:rPr lang="nb-NO" sz="1200" dirty="0" err="1" smtClean="0"/>
              <a:t>on</a:t>
            </a:r>
            <a:r>
              <a:rPr lang="nb-NO" sz="1200" dirty="0" smtClean="0"/>
              <a:t> runway </a:t>
            </a:r>
            <a:r>
              <a:rPr lang="nb-NO" sz="1200" dirty="0" err="1" smtClean="0"/>
              <a:t>will</a:t>
            </a:r>
            <a:r>
              <a:rPr lang="nb-NO" sz="1200" dirty="0" smtClean="0"/>
              <a:t> </a:t>
            </a:r>
            <a:r>
              <a:rPr lang="nb-NO" sz="1200" dirty="0" err="1" smtClean="0"/>
              <a:t>put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airbase</a:t>
            </a:r>
            <a:r>
              <a:rPr lang="nb-NO" sz="1200" dirty="0" smtClean="0"/>
              <a:t> </a:t>
            </a:r>
            <a:r>
              <a:rPr lang="nb-NO" sz="1200" dirty="0" err="1" smtClean="0"/>
              <a:t>out</a:t>
            </a:r>
            <a:r>
              <a:rPr lang="nb-NO" sz="1200" dirty="0" smtClean="0"/>
              <a:t> </a:t>
            </a:r>
            <a:r>
              <a:rPr lang="nb-NO" sz="1200" dirty="0" err="1" smtClean="0"/>
              <a:t>of</a:t>
            </a:r>
            <a:r>
              <a:rPr lang="nb-NO" sz="1200" dirty="0" smtClean="0"/>
              <a:t> action for 48 </a:t>
            </a:r>
            <a:r>
              <a:rPr lang="nb-NO" sz="1200" dirty="0" err="1" smtClean="0"/>
              <a:t>hours</a:t>
            </a:r>
            <a:endParaRPr lang="nb-NO" sz="1200" dirty="0" smtClean="0"/>
          </a:p>
          <a:p>
            <a:r>
              <a:rPr lang="nb-NO" sz="1200" b="1" dirty="0" err="1" smtClean="0"/>
              <a:t>Ammo</a:t>
            </a:r>
            <a:r>
              <a:rPr lang="nb-NO" sz="1200" b="1" dirty="0" smtClean="0"/>
              <a:t> </a:t>
            </a:r>
            <a:r>
              <a:rPr lang="nb-NO" sz="1200" b="1" dirty="0" err="1" smtClean="0"/>
              <a:t>storage</a:t>
            </a:r>
            <a:r>
              <a:rPr lang="nb-NO" sz="1200" dirty="0" smtClean="0"/>
              <a:t>: Hits </a:t>
            </a:r>
            <a:r>
              <a:rPr lang="nb-NO" sz="1200" dirty="0" err="1" smtClean="0"/>
              <a:t>on</a:t>
            </a:r>
            <a:r>
              <a:rPr lang="nb-NO" sz="1200" dirty="0" smtClean="0"/>
              <a:t> all </a:t>
            </a:r>
            <a:r>
              <a:rPr lang="nb-NO" sz="1200" dirty="0" err="1" smtClean="0"/>
              <a:t>storages</a:t>
            </a:r>
            <a:r>
              <a:rPr lang="nb-NO" sz="1200" dirty="0" smtClean="0"/>
              <a:t> </a:t>
            </a:r>
            <a:r>
              <a:rPr lang="nb-NO" sz="1200" dirty="0" err="1" smtClean="0"/>
              <a:t>will</a:t>
            </a:r>
            <a:r>
              <a:rPr lang="nb-NO" sz="1200" dirty="0" smtClean="0"/>
              <a:t> </a:t>
            </a:r>
            <a:r>
              <a:rPr lang="nb-NO" sz="1200" dirty="0" err="1" smtClean="0"/>
              <a:t>put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airbase</a:t>
            </a:r>
            <a:r>
              <a:rPr lang="nb-NO" sz="1200" dirty="0" smtClean="0"/>
              <a:t> </a:t>
            </a:r>
            <a:r>
              <a:rPr lang="nb-NO" sz="1200" dirty="0" err="1" smtClean="0"/>
              <a:t>out</a:t>
            </a:r>
            <a:r>
              <a:rPr lang="nb-NO" sz="1200" dirty="0" smtClean="0"/>
              <a:t> </a:t>
            </a:r>
            <a:r>
              <a:rPr lang="nb-NO" sz="1200" dirty="0" err="1" smtClean="0"/>
              <a:t>of</a:t>
            </a:r>
            <a:r>
              <a:rPr lang="nb-NO" sz="1200" dirty="0" smtClean="0"/>
              <a:t> action for 96 </a:t>
            </a:r>
            <a:r>
              <a:rPr lang="nb-NO" sz="1200" dirty="0" err="1" smtClean="0"/>
              <a:t>hours</a:t>
            </a:r>
            <a:endParaRPr lang="nb-NO" sz="1200" dirty="0" smtClean="0"/>
          </a:p>
          <a:p>
            <a:r>
              <a:rPr lang="nb-NO" sz="1200" b="1" dirty="0" err="1" smtClean="0"/>
              <a:t>Fuel</a:t>
            </a:r>
            <a:r>
              <a:rPr lang="nb-NO" sz="1200" b="1" dirty="0" smtClean="0"/>
              <a:t> </a:t>
            </a:r>
            <a:r>
              <a:rPr lang="nb-NO" sz="1200" b="1" dirty="0" err="1" smtClean="0"/>
              <a:t>storage</a:t>
            </a:r>
            <a:r>
              <a:rPr lang="nb-NO" sz="1200" b="1" dirty="0" smtClean="0"/>
              <a:t>: </a:t>
            </a:r>
            <a:r>
              <a:rPr lang="nb-NO" sz="1200" dirty="0" smtClean="0"/>
              <a:t>Hits </a:t>
            </a:r>
            <a:r>
              <a:rPr lang="nb-NO" sz="1200" dirty="0" err="1" smtClean="0"/>
              <a:t>on</a:t>
            </a:r>
            <a:r>
              <a:rPr lang="nb-NO" sz="1200" dirty="0" smtClean="0"/>
              <a:t> </a:t>
            </a:r>
            <a:r>
              <a:rPr lang="nb-NO" sz="1200" dirty="0" err="1" smtClean="0"/>
              <a:t>primary</a:t>
            </a:r>
            <a:r>
              <a:rPr lang="nb-NO" sz="1200" dirty="0" smtClean="0"/>
              <a:t> </a:t>
            </a:r>
            <a:r>
              <a:rPr lang="nb-NO" sz="1200" dirty="0" err="1" smtClean="0"/>
              <a:t>fuel</a:t>
            </a:r>
            <a:r>
              <a:rPr lang="nb-NO" sz="1200" dirty="0" smtClean="0"/>
              <a:t> </a:t>
            </a:r>
            <a:r>
              <a:rPr lang="nb-NO" sz="1200" dirty="0" err="1" smtClean="0"/>
              <a:t>storage</a:t>
            </a:r>
            <a:r>
              <a:rPr lang="nb-NO" sz="1200" dirty="0" smtClean="0"/>
              <a:t> </a:t>
            </a:r>
            <a:r>
              <a:rPr lang="nb-NO" sz="1200" dirty="0" err="1" smtClean="0"/>
              <a:t>will</a:t>
            </a:r>
            <a:r>
              <a:rPr lang="nb-NO" sz="1200" dirty="0" smtClean="0"/>
              <a:t> </a:t>
            </a:r>
            <a:r>
              <a:rPr lang="nb-NO" sz="1200" dirty="0" err="1" smtClean="0"/>
              <a:t>put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airbase</a:t>
            </a:r>
            <a:r>
              <a:rPr lang="nb-NO" sz="1200" dirty="0" smtClean="0"/>
              <a:t> </a:t>
            </a:r>
            <a:r>
              <a:rPr lang="nb-NO" sz="1200" dirty="0" err="1" smtClean="0"/>
              <a:t>out</a:t>
            </a:r>
            <a:r>
              <a:rPr lang="nb-NO" sz="1200" dirty="0" smtClean="0"/>
              <a:t> </a:t>
            </a:r>
            <a:r>
              <a:rPr lang="nb-NO" sz="1200" dirty="0" err="1" smtClean="0"/>
              <a:t>of</a:t>
            </a:r>
            <a:r>
              <a:rPr lang="nb-NO" sz="1200" dirty="0" smtClean="0"/>
              <a:t> action for 5 </a:t>
            </a:r>
            <a:r>
              <a:rPr lang="nb-NO" sz="1200" dirty="0" err="1" smtClean="0"/>
              <a:t>days</a:t>
            </a:r>
            <a:r>
              <a:rPr lang="nb-NO" sz="1200" dirty="0" smtClean="0"/>
              <a:t>. Hits </a:t>
            </a:r>
            <a:r>
              <a:rPr lang="nb-NO" sz="1200" dirty="0" err="1" smtClean="0"/>
              <a:t>on</a:t>
            </a:r>
            <a:r>
              <a:rPr lang="nb-NO" sz="1200" dirty="0" smtClean="0"/>
              <a:t> </a:t>
            </a:r>
            <a:r>
              <a:rPr lang="nb-NO" sz="1200" dirty="0" err="1" smtClean="0"/>
              <a:t>both</a:t>
            </a:r>
            <a:r>
              <a:rPr lang="nb-NO" sz="1200" dirty="0" smtClean="0"/>
              <a:t> </a:t>
            </a:r>
            <a:r>
              <a:rPr lang="nb-NO" sz="1200" dirty="0" err="1" smtClean="0"/>
              <a:t>secondary</a:t>
            </a:r>
            <a:r>
              <a:rPr lang="nb-NO" sz="1200" dirty="0" smtClean="0"/>
              <a:t> and </a:t>
            </a:r>
            <a:r>
              <a:rPr lang="nb-NO" sz="1200" dirty="0" err="1" smtClean="0"/>
              <a:t>primary</a:t>
            </a:r>
            <a:r>
              <a:rPr lang="nb-NO" sz="1200" dirty="0" smtClean="0"/>
              <a:t> </a:t>
            </a:r>
            <a:r>
              <a:rPr lang="nb-NO" sz="1200" dirty="0" err="1" smtClean="0"/>
              <a:t>storage</a:t>
            </a:r>
            <a:r>
              <a:rPr lang="nb-NO" sz="1200" dirty="0" smtClean="0"/>
              <a:t> </a:t>
            </a:r>
            <a:r>
              <a:rPr lang="nb-NO" sz="1200" dirty="0" err="1" smtClean="0"/>
              <a:t>will</a:t>
            </a:r>
            <a:r>
              <a:rPr lang="nb-NO" sz="1200" dirty="0" smtClean="0"/>
              <a:t> </a:t>
            </a:r>
            <a:r>
              <a:rPr lang="nb-NO" sz="1200" dirty="0" err="1" smtClean="0"/>
              <a:t>put</a:t>
            </a:r>
            <a:r>
              <a:rPr lang="nb-NO" sz="1200" dirty="0" smtClean="0"/>
              <a:t> </a:t>
            </a:r>
            <a:r>
              <a:rPr lang="nb-NO" sz="1200" dirty="0" err="1" smtClean="0"/>
              <a:t>the</a:t>
            </a:r>
            <a:r>
              <a:rPr lang="nb-NO" sz="1200" dirty="0" smtClean="0"/>
              <a:t> </a:t>
            </a:r>
            <a:r>
              <a:rPr lang="nb-NO" sz="1200" dirty="0" err="1" smtClean="0"/>
              <a:t>airbase</a:t>
            </a:r>
            <a:r>
              <a:rPr lang="nb-NO" sz="1200" dirty="0" smtClean="0"/>
              <a:t> </a:t>
            </a:r>
            <a:r>
              <a:rPr lang="nb-NO" sz="1200" dirty="0" err="1" smtClean="0"/>
              <a:t>out</a:t>
            </a:r>
            <a:r>
              <a:rPr lang="nb-NO" sz="1200" dirty="0" smtClean="0"/>
              <a:t> </a:t>
            </a:r>
            <a:r>
              <a:rPr lang="nb-NO" sz="1200" dirty="0" err="1" smtClean="0"/>
              <a:t>of</a:t>
            </a:r>
            <a:r>
              <a:rPr lang="nb-NO" sz="1200" dirty="0" smtClean="0"/>
              <a:t> action for 7 </a:t>
            </a:r>
            <a:r>
              <a:rPr lang="nb-NO" sz="1200" dirty="0" err="1" smtClean="0"/>
              <a:t>days</a:t>
            </a:r>
            <a:r>
              <a:rPr lang="nb-NO" sz="1200" dirty="0" smtClean="0"/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Screen_201201_201210.png"/>
          <p:cNvPicPr>
            <a:picLocks noChangeAspect="1"/>
          </p:cNvPicPr>
          <p:nvPr/>
        </p:nvPicPr>
        <p:blipFill>
          <a:blip r:embed="rId2" cstate="print"/>
          <a:srcRect r="5263"/>
          <a:stretch>
            <a:fillRect/>
          </a:stretch>
        </p:blipFill>
        <p:spPr>
          <a:xfrm>
            <a:off x="35496" y="811676"/>
            <a:ext cx="6480720" cy="416698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OPARTGT041 Abu al-</a:t>
            </a:r>
            <a:r>
              <a:rPr lang="en-US" dirty="0" err="1" smtClean="0"/>
              <a:t>Duhur</a:t>
            </a:r>
            <a:r>
              <a:rPr lang="en-US" dirty="0" smtClean="0"/>
              <a:t> Airbase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5940152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grpSp>
        <p:nvGrpSpPr>
          <p:cNvPr id="6" name="Gruppe 14"/>
          <p:cNvGrpSpPr/>
          <p:nvPr/>
        </p:nvGrpSpPr>
        <p:grpSpPr>
          <a:xfrm>
            <a:off x="3275856" y="2669158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" name="Gruppe 17"/>
          <p:cNvGrpSpPr/>
          <p:nvPr/>
        </p:nvGrpSpPr>
        <p:grpSpPr>
          <a:xfrm>
            <a:off x="3275856" y="2211710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20"/>
          <p:cNvGrpSpPr/>
          <p:nvPr/>
        </p:nvGrpSpPr>
        <p:grpSpPr>
          <a:xfrm>
            <a:off x="539552" y="1419622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6516216" y="771550"/>
            <a:ext cx="2627784" cy="424847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GB" sz="1050" dirty="0" smtClean="0"/>
              <a:t>DPI’s relate to centre points of targets.</a:t>
            </a:r>
          </a:p>
          <a:p>
            <a:endParaRPr lang="en-GB" sz="1050" dirty="0" smtClean="0"/>
          </a:p>
          <a:p>
            <a:r>
              <a:rPr lang="en-GB" sz="1050" dirty="0" smtClean="0"/>
              <a:t>DPI1 A:N35 44.316 E037 06.567 810ft</a:t>
            </a:r>
          </a:p>
          <a:p>
            <a:r>
              <a:rPr lang="en-GB" sz="1050" dirty="0" smtClean="0"/>
              <a:t>DPI1 B:N356 44.317 E037 06.579 810ft</a:t>
            </a:r>
          </a:p>
          <a:p>
            <a:r>
              <a:rPr lang="en-GB" sz="1050" dirty="0" smtClean="0"/>
              <a:t>DPI1 C:N35 44.320 E037 06.590 810ft</a:t>
            </a:r>
          </a:p>
          <a:p>
            <a:r>
              <a:rPr lang="en-GB" sz="1050" dirty="0" smtClean="0"/>
              <a:t>DPI1 D:N35 44.322 E037 06.602 807ft</a:t>
            </a:r>
          </a:p>
          <a:p>
            <a:r>
              <a:rPr lang="en-GB" sz="1050" dirty="0" smtClean="0"/>
              <a:t>DPI1 E:N35 44.325 E037 06.617 807ft</a:t>
            </a:r>
          </a:p>
          <a:p>
            <a:r>
              <a:rPr lang="en-GB" sz="1050" dirty="0" smtClean="0"/>
              <a:t>DPI1 F:N35 44.325 E037 06.629 807ft</a:t>
            </a:r>
          </a:p>
          <a:p>
            <a:r>
              <a:rPr lang="en-GB" sz="1050" dirty="0" smtClean="0"/>
              <a:t>DPI2 A:N35 44 264 E037 06.912 820ft</a:t>
            </a:r>
          </a:p>
          <a:p>
            <a:r>
              <a:rPr lang="en-GB" sz="1050" dirty="0" smtClean="0"/>
              <a:t>DPI2 B:N35 44.264 E037 06.923 820ft</a:t>
            </a:r>
          </a:p>
          <a:p>
            <a:r>
              <a:rPr lang="en-GB" sz="1050" dirty="0" smtClean="0"/>
              <a:t>DPI3:N35 44.358 E037 05.257 707ft</a:t>
            </a:r>
          </a:p>
          <a:p>
            <a:r>
              <a:rPr lang="en-GB" sz="1050" dirty="0" smtClean="0"/>
              <a:t>DPI4:N35 44.433 E037 05.445 817ft</a:t>
            </a:r>
          </a:p>
          <a:p>
            <a:r>
              <a:rPr lang="en-GB" sz="1050" dirty="0" smtClean="0"/>
              <a:t>DPI5: </a:t>
            </a:r>
            <a:r>
              <a:rPr lang="en-US" sz="1050" dirty="0" smtClean="0"/>
              <a:t> N35 43.935 E037 06.330 820ft</a:t>
            </a:r>
            <a:endParaRPr lang="en-GB" sz="1050" dirty="0" smtClean="0"/>
          </a:p>
          <a:p>
            <a:r>
              <a:rPr lang="en-GB" sz="1050" dirty="0" smtClean="0"/>
              <a:t>DPI6: </a:t>
            </a:r>
            <a:r>
              <a:rPr lang="en-US" sz="1050" dirty="0" smtClean="0"/>
              <a:t> N35 44.074 E037 06.317 820ft</a:t>
            </a:r>
            <a:endParaRPr lang="en-GB" sz="1050" dirty="0" smtClean="0"/>
          </a:p>
          <a:p>
            <a:endParaRPr lang="en-GB" sz="105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pPr algn="ctr"/>
            <a:endParaRPr lang="nb-NO" sz="1100" dirty="0" smtClean="0"/>
          </a:p>
          <a:p>
            <a:pPr algn="ctr"/>
            <a:endParaRPr lang="nb-NO" sz="1100" dirty="0" smtClean="0"/>
          </a:p>
          <a:p>
            <a:endParaRPr lang="pl-PL" sz="1100" dirty="0" smtClean="0"/>
          </a:p>
          <a:p>
            <a:endParaRPr lang="pl-PL" sz="1100" dirty="0" smtClean="0"/>
          </a:p>
          <a:p>
            <a:pPr algn="ctr"/>
            <a:endParaRPr lang="pl-PL" sz="1100" dirty="0" smtClean="0"/>
          </a:p>
        </p:txBody>
      </p:sp>
      <p:grpSp>
        <p:nvGrpSpPr>
          <p:cNvPr id="21" name="Gruppe 20"/>
          <p:cNvGrpSpPr/>
          <p:nvPr/>
        </p:nvGrpSpPr>
        <p:grpSpPr>
          <a:xfrm>
            <a:off x="971600" y="1131590"/>
            <a:ext cx="293365" cy="246221"/>
            <a:chOff x="7092280" y="2681858"/>
            <a:chExt cx="293365" cy="246221"/>
          </a:xfrm>
        </p:grpSpPr>
        <p:sp>
          <p:nvSpPr>
            <p:cNvPr id="24" name="TekstSylinder 23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0" name="Stjerne med 4 tagger 2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2" name="Gruppe 31"/>
          <p:cNvGrpSpPr/>
          <p:nvPr/>
        </p:nvGrpSpPr>
        <p:grpSpPr>
          <a:xfrm>
            <a:off x="4211960" y="1347614"/>
            <a:ext cx="293365" cy="246221"/>
            <a:chOff x="7092280" y="2681858"/>
            <a:chExt cx="293365" cy="246221"/>
          </a:xfrm>
        </p:grpSpPr>
        <p:sp>
          <p:nvSpPr>
            <p:cNvPr id="33" name="TekstSylinder 3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4" name="Stjerne med 4 tagger 3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5" name="Gruppe 34"/>
          <p:cNvGrpSpPr/>
          <p:nvPr/>
        </p:nvGrpSpPr>
        <p:grpSpPr>
          <a:xfrm>
            <a:off x="5012674" y="1465752"/>
            <a:ext cx="293365" cy="246221"/>
            <a:chOff x="7092280" y="2681858"/>
            <a:chExt cx="293365" cy="246221"/>
          </a:xfrm>
        </p:grpSpPr>
        <p:sp>
          <p:nvSpPr>
            <p:cNvPr id="36" name="TekstSylinder 3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smtClean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7" name="Stjerne med 4 tagger 3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Screen_201201_201210.png"/>
          <p:cNvPicPr>
            <a:picLocks noChangeAspect="1"/>
          </p:cNvPicPr>
          <p:nvPr/>
        </p:nvPicPr>
        <p:blipFill>
          <a:blip r:embed="rId2" cstate="print"/>
          <a:srcRect r="5263"/>
          <a:stretch>
            <a:fillRect/>
          </a:stretch>
        </p:blipFill>
        <p:spPr>
          <a:xfrm>
            <a:off x="35496" y="811676"/>
            <a:ext cx="6480720" cy="416698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OPARTGT041 Abu al-</a:t>
            </a:r>
            <a:r>
              <a:rPr lang="en-US" dirty="0" err="1" smtClean="0"/>
              <a:t>Duhur</a:t>
            </a:r>
            <a:r>
              <a:rPr lang="en-US" dirty="0" smtClean="0"/>
              <a:t> Airbase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5940152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grpSp>
        <p:nvGrpSpPr>
          <p:cNvPr id="7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6516216" y="771550"/>
            <a:ext cx="2627784" cy="424847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GB" sz="1050" dirty="0" smtClean="0"/>
              <a:t>DPI’s relate to centre points of targets.</a:t>
            </a:r>
          </a:p>
          <a:p>
            <a:endParaRPr lang="en-GB" sz="1050" dirty="0" smtClean="0"/>
          </a:p>
          <a:p>
            <a:r>
              <a:rPr lang="en-GB" sz="1050" dirty="0" smtClean="0"/>
              <a:t>DPI1 A:</a:t>
            </a:r>
          </a:p>
          <a:p>
            <a:r>
              <a:rPr lang="en-GB" sz="1050" dirty="0" smtClean="0"/>
              <a:t>DPI1 B:</a:t>
            </a:r>
          </a:p>
          <a:p>
            <a:r>
              <a:rPr lang="en-GB" sz="1050" dirty="0" smtClean="0"/>
              <a:t>DPI1 C:</a:t>
            </a:r>
          </a:p>
          <a:p>
            <a:r>
              <a:rPr lang="en-GB" sz="1050" dirty="0" smtClean="0"/>
              <a:t>DPI1 D:</a:t>
            </a:r>
          </a:p>
          <a:p>
            <a:r>
              <a:rPr lang="en-GB" sz="1050" dirty="0" smtClean="0"/>
              <a:t>DPI1 E:</a:t>
            </a:r>
          </a:p>
          <a:p>
            <a:r>
              <a:rPr lang="en-GB" sz="1050" dirty="0" smtClean="0"/>
              <a:t>DPI1 F:</a:t>
            </a:r>
          </a:p>
          <a:p>
            <a:r>
              <a:rPr lang="en-GB" sz="1050" dirty="0" smtClean="0"/>
              <a:t>DPI2 A:</a:t>
            </a:r>
          </a:p>
          <a:p>
            <a:r>
              <a:rPr lang="en-GB" sz="1050" dirty="0" smtClean="0"/>
              <a:t>DPI2 B:</a:t>
            </a:r>
          </a:p>
          <a:p>
            <a:r>
              <a:rPr lang="en-GB" sz="1050" dirty="0" smtClean="0"/>
              <a:t>DPI3:</a:t>
            </a:r>
          </a:p>
          <a:p>
            <a:r>
              <a:rPr lang="en-GB" sz="1050" dirty="0" smtClean="0"/>
              <a:t>DPI4:</a:t>
            </a:r>
          </a:p>
          <a:p>
            <a:r>
              <a:rPr lang="en-GB" sz="1050" dirty="0" smtClean="0"/>
              <a:t>DPI5:</a:t>
            </a:r>
          </a:p>
          <a:p>
            <a:r>
              <a:rPr lang="en-GB" sz="1050" dirty="0" smtClean="0"/>
              <a:t>DPI6:</a:t>
            </a:r>
          </a:p>
          <a:p>
            <a:endParaRPr lang="en-GB" sz="105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0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endParaRPr lang="nb-NO" sz="1100" dirty="0" smtClean="0"/>
          </a:p>
          <a:p>
            <a:pPr algn="ctr"/>
            <a:endParaRPr lang="nb-NO" sz="1100" dirty="0" smtClean="0"/>
          </a:p>
          <a:p>
            <a:pPr algn="ctr"/>
            <a:endParaRPr lang="nb-NO" sz="1100" dirty="0" smtClean="0"/>
          </a:p>
          <a:p>
            <a:endParaRPr lang="pl-PL" sz="1100" dirty="0" smtClean="0"/>
          </a:p>
          <a:p>
            <a:endParaRPr lang="pl-PL" sz="1100" dirty="0" smtClean="0"/>
          </a:p>
          <a:p>
            <a:pPr algn="ctr"/>
            <a:endParaRPr lang="pl-PL" sz="1100" dirty="0" smtClean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5765</TotalTime>
  <Words>366</Words>
  <Application>Microsoft Office PowerPoint</Application>
  <PresentationFormat>Skjermfremvisning (16:9)</PresentationFormat>
  <Paragraphs>114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3</vt:i4>
      </vt:variant>
    </vt:vector>
  </HeadingPairs>
  <TitlesOfParts>
    <vt:vector size="4" baseType="lpstr">
      <vt:lpstr>Kontortema</vt:lpstr>
      <vt:lpstr>OPARTGT041 Abu al-Duhur Airbase</vt:lpstr>
      <vt:lpstr>OPARTGT041 Abu al-Duhur Airbase</vt:lpstr>
      <vt:lpstr>OPARTGT041 Abu al-Duhur Airbase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Neck</cp:lastModifiedBy>
  <cp:revision>407</cp:revision>
  <dcterms:created xsi:type="dcterms:W3CDTF">2019-03-12T22:01:00Z</dcterms:created>
  <dcterms:modified xsi:type="dcterms:W3CDTF">2021-04-02T12:35:56Z</dcterms:modified>
</cp:coreProperties>
</file>